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17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15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49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58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35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35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01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72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18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64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44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20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366EF-BB69-4843-BFDE-2D50613C5FD1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D16D-088B-4879-8B47-8FF5782190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80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EFFFE675-A1C7-46AB-83D4-018FF9736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96" y="689141"/>
            <a:ext cx="4374466" cy="85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defTabSz="914400">
              <a:lnSpc>
                <a:spcPts val="3700"/>
              </a:lnSpc>
            </a:pPr>
            <a:r>
              <a:rPr kumimoji="0" lang="fr-FR" altLang="fr-FR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DengXian" panose="020B0503020204020204" pitchFamily="2" charset="-122"/>
                <a:cs typeface="DokChampa" panose="020B0502040204020203" pitchFamily="34" charset="-34"/>
              </a:rPr>
              <a:t>Ici aussi, </a:t>
            </a:r>
            <a:r>
              <a:rPr lang="fr-FR" altLang="fr-FR" sz="4000" dirty="0">
                <a:solidFill>
                  <a:sysClr val="windowText" lastClr="000000"/>
                </a:solidFill>
                <a:ea typeface="DengXian" panose="020B0503020204020204" pitchFamily="2" charset="-122"/>
                <a:cs typeface="DokChampa" panose="020B0502040204020203" pitchFamily="34" charset="-34"/>
              </a:rPr>
              <a:t>…. votre accroche personnalisée</a:t>
            </a:r>
            <a:r>
              <a:rPr kumimoji="0" lang="fr-FR" altLang="fr-FR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DengXian" panose="020B0503020204020204" pitchFamily="2" charset="-122"/>
                <a:cs typeface="DokChampa" panose="020B0502040204020203" pitchFamily="34" charset="-34"/>
              </a:rPr>
              <a:t>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EA6CFB4-7693-4428-9572-7394E185C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381" y="967226"/>
            <a:ext cx="4288223" cy="142940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F7D2B41-CCF4-48A5-B8E9-6F650638F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664" y="174791"/>
            <a:ext cx="1609725" cy="51435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21D3CEB-8972-4708-815F-99EED6C2DA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8157" y="7310390"/>
            <a:ext cx="2638425" cy="904875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61935AC5-2107-4A23-B53B-C844E3C0DABA}"/>
              </a:ext>
            </a:extLst>
          </p:cNvPr>
          <p:cNvSpPr txBox="1"/>
          <p:nvPr/>
        </p:nvSpPr>
        <p:spPr>
          <a:xfrm>
            <a:off x="484094" y="7762827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#</a:t>
            </a:r>
            <a:r>
              <a:rPr lang="fr-FR" dirty="0" err="1"/>
              <a:t>macollectivité</a:t>
            </a:r>
            <a:endParaRPr lang="fr-FR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B0BB2B-FC75-4C9D-9604-892C6E757ED7}"/>
              </a:ext>
            </a:extLst>
          </p:cNvPr>
          <p:cNvSpPr/>
          <p:nvPr/>
        </p:nvSpPr>
        <p:spPr>
          <a:xfrm>
            <a:off x="357818" y="2466963"/>
            <a:ext cx="7931753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 dirty="0">
                <a:solidFill>
                  <a:schemeClr val="bg1">
                    <a:lumMod val="65000"/>
                  </a:schemeClr>
                </a:solidFill>
              </a:rPr>
              <a:t>Votre visuel HD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531E02-9C6A-4901-802A-7C552E9DC25C}"/>
              </a:ext>
            </a:extLst>
          </p:cNvPr>
          <p:cNvSpPr/>
          <p:nvPr/>
        </p:nvSpPr>
        <p:spPr>
          <a:xfrm rot="16200000">
            <a:off x="7348251" y="5740295"/>
            <a:ext cx="22685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000" b="1" i="1" dirty="0"/>
              <a:t>D’après une création originale </a:t>
            </a:r>
            <a:r>
              <a:rPr lang="fr-FR" altLang="fr-FR" sz="1000" b="1" i="1" dirty="0" err="1"/>
              <a:t>Notchup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54899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EFFFE675-A1C7-46AB-83D4-018FF9736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96" y="689141"/>
            <a:ext cx="5567636" cy="85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DengXian" panose="020B0503020204020204" pitchFamily="2" charset="-122"/>
                <a:cs typeface="DokChampa" panose="020B0502040204020203" pitchFamily="34" charset="-34"/>
              </a:rPr>
              <a:t>Ici aussi, …. votre accroche.</a:t>
            </a:r>
          </a:p>
          <a:p>
            <a:pPr marL="0" marR="0" lvl="0" indent="0" algn="l" defTabSz="914400" rtl="0" eaLnBrk="0" fontAlgn="base" latinLnBrk="0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DengXian" panose="020B0503020204020204" pitchFamily="2" charset="-122"/>
                <a:cs typeface="DokChampa" panose="020B0502040204020203" pitchFamily="34" charset="-34"/>
              </a:rPr>
              <a:t>En option votre mini texte descriptif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EA6CFB4-7693-4428-9572-7394E185C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381" y="967226"/>
            <a:ext cx="4288223" cy="142940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F7D2B41-CCF4-48A5-B8E9-6F650638F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664" y="174791"/>
            <a:ext cx="1609725" cy="51435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21D3CEB-8972-4708-815F-99EED6C2DA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8157" y="7310390"/>
            <a:ext cx="2638425" cy="904875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61935AC5-2107-4A23-B53B-C844E3C0DABA}"/>
              </a:ext>
            </a:extLst>
          </p:cNvPr>
          <p:cNvSpPr txBox="1"/>
          <p:nvPr/>
        </p:nvSpPr>
        <p:spPr>
          <a:xfrm>
            <a:off x="484094" y="7762827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#</a:t>
            </a:r>
            <a:r>
              <a:rPr lang="fr-FR" dirty="0" err="1"/>
              <a:t>macollectivité</a:t>
            </a: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CDF900-3C11-4FD0-AA58-D355A8CAAF0A}"/>
              </a:ext>
            </a:extLst>
          </p:cNvPr>
          <p:cNvSpPr/>
          <p:nvPr/>
        </p:nvSpPr>
        <p:spPr>
          <a:xfrm>
            <a:off x="357818" y="2466963"/>
            <a:ext cx="7931753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 dirty="0">
                <a:solidFill>
                  <a:schemeClr val="bg1">
                    <a:lumMod val="65000"/>
                  </a:schemeClr>
                </a:solidFill>
              </a:rPr>
              <a:t>Votre visuel HD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55DB49-41A9-4F34-BCD3-F352DE4BF15B}"/>
              </a:ext>
            </a:extLst>
          </p:cNvPr>
          <p:cNvSpPr/>
          <p:nvPr/>
        </p:nvSpPr>
        <p:spPr>
          <a:xfrm rot="16200000">
            <a:off x="7348251" y="5740295"/>
            <a:ext cx="22685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000" b="1" i="1" dirty="0"/>
              <a:t>D’après une création originale </a:t>
            </a:r>
            <a:r>
              <a:rPr lang="fr-FR" altLang="fr-FR" sz="1000" b="1" i="1" dirty="0" err="1"/>
              <a:t>Notchup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6157820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41</Words>
  <Application>Microsoft Office PowerPoint</Application>
  <PresentationFormat>Personnalisé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 Basse</dc:creator>
  <cp:lastModifiedBy>Aurélie Basse</cp:lastModifiedBy>
  <cp:revision>6</cp:revision>
  <dcterms:created xsi:type="dcterms:W3CDTF">2019-04-08T08:24:12Z</dcterms:created>
  <dcterms:modified xsi:type="dcterms:W3CDTF">2019-04-10T08:49:23Z</dcterms:modified>
</cp:coreProperties>
</file>